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La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La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ato-italic.fntdata"/><Relationship Id="rId14" Type="http://schemas.openxmlformats.org/officeDocument/2006/relationships/font" Target="fonts/Lato-bold.fntdata"/><Relationship Id="rId16"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26b9f9d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26b9f9d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26b9f9d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26b9f9d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26b9f9d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a26b9f9d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ec7b6adbe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ec7b6adbe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26b9f9d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26b9f9d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c7b6adbe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c7b6adbe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9D2E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1.jp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648200" y="2086950"/>
            <a:ext cx="5596500" cy="96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Lato"/>
                <a:ea typeface="Lato"/>
                <a:cs typeface="Lato"/>
                <a:sym typeface="Lato"/>
              </a:rPr>
              <a:t>Travel Buds</a:t>
            </a:r>
            <a:endParaRPr b="1">
              <a:latin typeface="Lato"/>
              <a:ea typeface="Lato"/>
              <a:cs typeface="Lato"/>
              <a:sym typeface="Lato"/>
            </a:endParaRPr>
          </a:p>
        </p:txBody>
      </p:sp>
      <p:pic>
        <p:nvPicPr>
          <p:cNvPr id="55" name="Google Shape;55;p13"/>
          <p:cNvPicPr preferRelativeResize="0"/>
          <p:nvPr/>
        </p:nvPicPr>
        <p:blipFill>
          <a:blip r:embed="rId3">
            <a:alphaModFix/>
          </a:blip>
          <a:stretch>
            <a:fillRect/>
          </a:stretch>
        </p:blipFill>
        <p:spPr>
          <a:xfrm>
            <a:off x="465174" y="816824"/>
            <a:ext cx="3509801" cy="350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Lato"/>
                <a:ea typeface="Lato"/>
                <a:cs typeface="Lato"/>
                <a:sym typeface="Lato"/>
              </a:rPr>
              <a:t>Team Introduction</a:t>
            </a:r>
            <a:endParaRPr b="1">
              <a:latin typeface="Lato"/>
              <a:ea typeface="Lato"/>
              <a:cs typeface="Lato"/>
              <a:sym typeface="Lato"/>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The Travel Buds team is a motley crew of friends who met in their Sophomore year of college at Schapiro Floor 9 (minus Antonio who joined us the following year at Schapiro Floor 10). We hope you like our app idea and execution :)</a:t>
            </a:r>
            <a:r>
              <a:rPr lang="en">
                <a:solidFill>
                  <a:schemeClr val="dk1"/>
                </a:solidFill>
                <a:latin typeface="Lato"/>
                <a:ea typeface="Lato"/>
                <a:cs typeface="Lato"/>
                <a:sym typeface="Lato"/>
              </a:rPr>
              <a:t>!</a:t>
            </a:r>
            <a:endParaRPr>
              <a:solidFill>
                <a:schemeClr val="dk1"/>
              </a:solidFill>
              <a:latin typeface="Lato"/>
              <a:ea typeface="Lato"/>
              <a:cs typeface="Lato"/>
              <a:sym typeface="Lato"/>
            </a:endParaRPr>
          </a:p>
          <a:p>
            <a:pPr indent="0" lvl="0" marL="0" rtl="0" algn="l">
              <a:spcBef>
                <a:spcPts val="1200"/>
              </a:spcBef>
              <a:spcAft>
                <a:spcPts val="0"/>
              </a:spcAft>
              <a:buNone/>
            </a:pPr>
            <a:r>
              <a:rPr lang="en">
                <a:solidFill>
                  <a:schemeClr val="dk1"/>
                </a:solidFill>
                <a:latin typeface="Lato"/>
                <a:ea typeface="Lato"/>
                <a:cs typeface="Lato"/>
                <a:sym typeface="Lato"/>
              </a:rPr>
              <a:t>Antonio: </a:t>
            </a:r>
            <a:r>
              <a:rPr lang="en">
                <a:solidFill>
                  <a:schemeClr val="dk1"/>
                </a:solidFill>
                <a:latin typeface="Lato"/>
                <a:ea typeface="Lato"/>
                <a:cs typeface="Lato"/>
                <a:sym typeface="Lato"/>
              </a:rPr>
              <a:t>Senior</a:t>
            </a:r>
            <a:r>
              <a:rPr lang="en">
                <a:solidFill>
                  <a:schemeClr val="dk1"/>
                </a:solidFill>
                <a:latin typeface="Lato"/>
                <a:ea typeface="Lato"/>
                <a:cs typeface="Lato"/>
                <a:sym typeface="Lato"/>
              </a:rPr>
              <a:t> in CC / From Chicago! </a:t>
            </a:r>
            <a:r>
              <a:rPr lang="en">
                <a:solidFill>
                  <a:schemeClr val="dk1"/>
                </a:solidFill>
                <a:latin typeface="Lato"/>
                <a:ea typeface="Lato"/>
                <a:cs typeface="Lato"/>
                <a:sym typeface="Lato"/>
              </a:rPr>
              <a:t>💨</a:t>
            </a:r>
            <a:endParaRPr>
              <a:solidFill>
                <a:schemeClr val="dk1"/>
              </a:solidFill>
              <a:latin typeface="Lato"/>
              <a:ea typeface="Lato"/>
              <a:cs typeface="Lato"/>
              <a:sym typeface="Lato"/>
            </a:endParaRPr>
          </a:p>
          <a:p>
            <a:pPr indent="0" lvl="0" marL="0" rtl="0" algn="l">
              <a:spcBef>
                <a:spcPts val="1200"/>
              </a:spcBef>
              <a:spcAft>
                <a:spcPts val="0"/>
              </a:spcAft>
              <a:buNone/>
            </a:pPr>
            <a:r>
              <a:rPr lang="en">
                <a:solidFill>
                  <a:schemeClr val="dk1"/>
                </a:solidFill>
                <a:latin typeface="Lato"/>
                <a:ea typeface="Lato"/>
                <a:cs typeface="Lato"/>
                <a:sym typeface="Lato"/>
              </a:rPr>
              <a:t>Brennen: </a:t>
            </a:r>
            <a:r>
              <a:rPr lang="en">
                <a:solidFill>
                  <a:schemeClr val="dk1"/>
                </a:solidFill>
                <a:latin typeface="Lato"/>
                <a:ea typeface="Lato"/>
                <a:cs typeface="Lato"/>
                <a:sym typeface="Lato"/>
              </a:rPr>
              <a:t>Senior in CC / From Long Island! 🚄</a:t>
            </a:r>
            <a:endParaRPr>
              <a:solidFill>
                <a:schemeClr val="dk1"/>
              </a:solidFill>
              <a:latin typeface="Lato"/>
              <a:ea typeface="Lato"/>
              <a:cs typeface="Lato"/>
              <a:sym typeface="Lato"/>
            </a:endParaRPr>
          </a:p>
          <a:p>
            <a:pPr indent="0" lvl="0" marL="0" rtl="0" algn="l">
              <a:spcBef>
                <a:spcPts val="1200"/>
              </a:spcBef>
              <a:spcAft>
                <a:spcPts val="0"/>
              </a:spcAft>
              <a:buNone/>
            </a:pPr>
            <a:r>
              <a:rPr lang="en">
                <a:solidFill>
                  <a:schemeClr val="dk1"/>
                </a:solidFill>
                <a:latin typeface="Lato"/>
                <a:ea typeface="Lato"/>
                <a:cs typeface="Lato"/>
                <a:sym typeface="Lato"/>
              </a:rPr>
              <a:t>Isaac: Senior in CC / From Los Angeles! </a:t>
            </a:r>
            <a:r>
              <a:rPr lang="en">
                <a:solidFill>
                  <a:schemeClr val="dk1"/>
                </a:solidFill>
                <a:latin typeface="Lato"/>
                <a:ea typeface="Lato"/>
                <a:cs typeface="Lato"/>
                <a:sym typeface="Lato"/>
              </a:rPr>
              <a:t>🌮</a:t>
            </a:r>
            <a:endParaRPr>
              <a:solidFill>
                <a:schemeClr val="dk1"/>
              </a:solidFill>
              <a:latin typeface="Lato"/>
              <a:ea typeface="Lato"/>
              <a:cs typeface="Lato"/>
              <a:sym typeface="Lato"/>
            </a:endParaRPr>
          </a:p>
          <a:p>
            <a:pPr indent="0" lvl="0" marL="0" rtl="0" algn="l">
              <a:spcBef>
                <a:spcPts val="1200"/>
              </a:spcBef>
              <a:spcAft>
                <a:spcPts val="0"/>
              </a:spcAft>
              <a:buNone/>
            </a:pPr>
            <a:r>
              <a:rPr lang="en">
                <a:solidFill>
                  <a:schemeClr val="dk1"/>
                </a:solidFill>
                <a:latin typeface="Lato"/>
                <a:ea typeface="Lato"/>
                <a:cs typeface="Lato"/>
                <a:sym typeface="Lato"/>
              </a:rPr>
              <a:t>Yong: </a:t>
            </a:r>
            <a:r>
              <a:rPr lang="en">
                <a:solidFill>
                  <a:schemeClr val="dk1"/>
                </a:solidFill>
                <a:latin typeface="Lato"/>
                <a:ea typeface="Lato"/>
                <a:cs typeface="Lato"/>
                <a:sym typeface="Lato"/>
              </a:rPr>
              <a:t>Senior in CC / From Hawaii! 🌺</a:t>
            </a:r>
            <a:endParaRPr>
              <a:solidFill>
                <a:schemeClr val="dk1"/>
              </a:solidFill>
              <a:latin typeface="Lato"/>
              <a:ea typeface="Lato"/>
              <a:cs typeface="Lato"/>
              <a:sym typeface="Lato"/>
            </a:endParaRPr>
          </a:p>
          <a:p>
            <a:pPr indent="0" lvl="0" marL="0" rtl="0" algn="l">
              <a:spcBef>
                <a:spcPts val="1200"/>
              </a:spcBef>
              <a:spcAft>
                <a:spcPts val="1200"/>
              </a:spcAft>
              <a:buNone/>
            </a:pPr>
            <a:r>
              <a:rPr lang="en">
                <a:solidFill>
                  <a:schemeClr val="dk1"/>
                </a:solidFill>
                <a:latin typeface="Lato"/>
                <a:ea typeface="Lato"/>
                <a:cs typeface="Lato"/>
                <a:sym typeface="Lato"/>
              </a:rPr>
              <a:t>Yuya: </a:t>
            </a:r>
            <a:r>
              <a:rPr lang="en">
                <a:solidFill>
                  <a:schemeClr val="dk1"/>
                </a:solidFill>
                <a:latin typeface="Lato"/>
                <a:ea typeface="Lato"/>
                <a:cs typeface="Lato"/>
                <a:sym typeface="Lato"/>
              </a:rPr>
              <a:t>Senior in SEAS / From Japan! 🇯🇵</a:t>
            </a:r>
            <a:endParaRPr>
              <a:solidFill>
                <a:schemeClr val="dk1"/>
              </a:solidFill>
              <a:latin typeface="Lato"/>
              <a:ea typeface="Lato"/>
              <a:cs typeface="Lato"/>
              <a:sym typeface="Lato"/>
            </a:endParaRPr>
          </a:p>
        </p:txBody>
      </p:sp>
      <p:pic>
        <p:nvPicPr>
          <p:cNvPr id="62" name="Google Shape;62;p14"/>
          <p:cNvPicPr preferRelativeResize="0"/>
          <p:nvPr/>
        </p:nvPicPr>
        <p:blipFill>
          <a:blip r:embed="rId3">
            <a:alphaModFix/>
          </a:blip>
          <a:stretch>
            <a:fillRect/>
          </a:stretch>
        </p:blipFill>
        <p:spPr>
          <a:xfrm>
            <a:off x="7956399" y="3692974"/>
            <a:ext cx="875899" cy="875899"/>
          </a:xfrm>
          <a:prstGeom prst="rect">
            <a:avLst/>
          </a:prstGeom>
          <a:noFill/>
          <a:ln>
            <a:noFill/>
          </a:ln>
        </p:spPr>
      </p:pic>
      <p:pic>
        <p:nvPicPr>
          <p:cNvPr id="63" name="Google Shape;63;p14"/>
          <p:cNvPicPr preferRelativeResize="0"/>
          <p:nvPr/>
        </p:nvPicPr>
        <p:blipFill rotWithShape="1">
          <a:blip r:embed="rId4">
            <a:alphaModFix/>
          </a:blip>
          <a:srcRect b="0" l="0" r="0" t="18738"/>
          <a:stretch/>
        </p:blipFill>
        <p:spPr>
          <a:xfrm>
            <a:off x="5066150" y="2363600"/>
            <a:ext cx="977050" cy="994140"/>
          </a:xfrm>
          <a:prstGeom prst="rect">
            <a:avLst/>
          </a:prstGeom>
          <a:noFill/>
          <a:ln>
            <a:noFill/>
          </a:ln>
        </p:spPr>
      </p:pic>
      <p:pic>
        <p:nvPicPr>
          <p:cNvPr id="64" name="Google Shape;64;p14"/>
          <p:cNvPicPr preferRelativeResize="0"/>
          <p:nvPr/>
        </p:nvPicPr>
        <p:blipFill>
          <a:blip r:embed="rId5">
            <a:alphaModFix/>
          </a:blip>
          <a:stretch>
            <a:fillRect/>
          </a:stretch>
        </p:blipFill>
        <p:spPr>
          <a:xfrm>
            <a:off x="7558525" y="2392375"/>
            <a:ext cx="936600" cy="936600"/>
          </a:xfrm>
          <a:prstGeom prst="rect">
            <a:avLst/>
          </a:prstGeom>
          <a:noFill/>
          <a:ln>
            <a:noFill/>
          </a:ln>
        </p:spPr>
      </p:pic>
      <p:pic>
        <p:nvPicPr>
          <p:cNvPr id="65" name="Google Shape;65;p14"/>
          <p:cNvPicPr preferRelativeResize="0"/>
          <p:nvPr/>
        </p:nvPicPr>
        <p:blipFill>
          <a:blip r:embed="rId6">
            <a:alphaModFix/>
          </a:blip>
          <a:stretch>
            <a:fillRect/>
          </a:stretch>
        </p:blipFill>
        <p:spPr>
          <a:xfrm>
            <a:off x="6295175" y="3529875"/>
            <a:ext cx="1039000" cy="1039000"/>
          </a:xfrm>
          <a:prstGeom prst="rect">
            <a:avLst/>
          </a:prstGeom>
          <a:noFill/>
          <a:ln>
            <a:noFill/>
          </a:ln>
        </p:spPr>
      </p:pic>
      <p:pic>
        <p:nvPicPr>
          <p:cNvPr id="66" name="Google Shape;66;p14"/>
          <p:cNvPicPr preferRelativeResize="0"/>
          <p:nvPr/>
        </p:nvPicPr>
        <p:blipFill>
          <a:blip r:embed="rId7">
            <a:alphaModFix/>
          </a:blip>
          <a:stretch>
            <a:fillRect/>
          </a:stretch>
        </p:blipFill>
        <p:spPr>
          <a:xfrm>
            <a:off x="5066150" y="3560850"/>
            <a:ext cx="977050" cy="977050"/>
          </a:xfrm>
          <a:prstGeom prst="rect">
            <a:avLst/>
          </a:prstGeom>
          <a:noFill/>
          <a:ln>
            <a:noFill/>
          </a:ln>
        </p:spPr>
      </p:pic>
      <p:pic>
        <p:nvPicPr>
          <p:cNvPr id="67" name="Google Shape;67;p14"/>
          <p:cNvPicPr preferRelativeResize="0"/>
          <p:nvPr/>
        </p:nvPicPr>
        <p:blipFill rotWithShape="1">
          <a:blip r:embed="rId8">
            <a:alphaModFix/>
          </a:blip>
          <a:srcRect b="0" l="14339" r="11668" t="0"/>
          <a:stretch/>
        </p:blipFill>
        <p:spPr>
          <a:xfrm>
            <a:off x="6224000" y="2392383"/>
            <a:ext cx="1039002" cy="9365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Lato"/>
                <a:ea typeface="Lato"/>
                <a:cs typeface="Lato"/>
                <a:sym typeface="Lato"/>
              </a:rPr>
              <a:t>Project Description</a:t>
            </a:r>
            <a:endParaRPr b="1">
              <a:latin typeface="Lato"/>
              <a:ea typeface="Lato"/>
              <a:cs typeface="Lato"/>
              <a:sym typeface="Lato"/>
            </a:endParaRPr>
          </a:p>
        </p:txBody>
      </p:sp>
      <p:sp>
        <p:nvSpPr>
          <p:cNvPr id="73" name="Google Shape;73;p15"/>
          <p:cNvSpPr txBox="1"/>
          <p:nvPr>
            <p:ph idx="1" type="body"/>
          </p:nvPr>
        </p:nvSpPr>
        <p:spPr>
          <a:xfrm>
            <a:off x="311700" y="1065600"/>
            <a:ext cx="4260300" cy="30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Lato"/>
                <a:ea typeface="Lato"/>
                <a:cs typeface="Lato"/>
                <a:sym typeface="Lato"/>
              </a:rPr>
              <a:t>Travel Buds is not just a chat app; it's a community that transforms solo travel into a shared adventure. Designed with the passion for exploration in mind, our app connects solo travelers who share common interests, turning every journey into an opportunity for meaningful connections and unforgettable experiences </a:t>
            </a:r>
            <a:endParaRPr>
              <a:solidFill>
                <a:schemeClr val="dk1"/>
              </a:solidFill>
              <a:latin typeface="Lato"/>
              <a:ea typeface="Lato"/>
              <a:cs typeface="Lato"/>
              <a:sym typeface="Lato"/>
            </a:endParaRPr>
          </a:p>
        </p:txBody>
      </p:sp>
      <p:sp>
        <p:nvSpPr>
          <p:cNvPr id="74" name="Google Shape;74;p15"/>
          <p:cNvSpPr txBox="1"/>
          <p:nvPr>
            <p:ph idx="1" type="body"/>
          </p:nvPr>
        </p:nvSpPr>
        <p:spPr>
          <a:xfrm>
            <a:off x="4572000" y="1385250"/>
            <a:ext cx="4260300" cy="237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dk1"/>
                </a:solidFill>
                <a:latin typeface="Lato"/>
                <a:ea typeface="Lato"/>
                <a:cs typeface="Lato"/>
                <a:sym typeface="Lato"/>
              </a:rPr>
              <a:t>Key Features</a:t>
            </a:r>
            <a:endParaRPr u="sng">
              <a:solidFill>
                <a:schemeClr val="dk1"/>
              </a:solidFill>
              <a:latin typeface="Lato"/>
              <a:ea typeface="Lato"/>
              <a:cs typeface="Lato"/>
              <a:sym typeface="Lato"/>
            </a:endParaRPr>
          </a:p>
          <a:p>
            <a:pPr indent="-342900" lvl="0" marL="457200" rtl="0" algn="l">
              <a:spcBef>
                <a:spcPts val="1200"/>
              </a:spcBef>
              <a:spcAft>
                <a:spcPts val="0"/>
              </a:spcAft>
              <a:buClr>
                <a:schemeClr val="dk1"/>
              </a:buClr>
              <a:buSzPts val="1800"/>
              <a:buFont typeface="Lato"/>
              <a:buChar char="●"/>
            </a:pPr>
            <a:r>
              <a:rPr lang="en">
                <a:solidFill>
                  <a:schemeClr val="dk1"/>
                </a:solidFill>
                <a:latin typeface="Lato"/>
                <a:ea typeface="Lato"/>
                <a:cs typeface="Lato"/>
                <a:sym typeface="Lato"/>
              </a:rPr>
              <a:t>Tailored Matching Algorithm</a:t>
            </a:r>
            <a:endParaRPr>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Real-time chat app</a:t>
            </a:r>
            <a:endParaRPr>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Activity recommendations</a:t>
            </a:r>
            <a:endParaRPr>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Instant translation</a:t>
            </a:r>
            <a:endParaRPr>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a:solidFill>
                  <a:schemeClr val="dk1"/>
                </a:solidFill>
                <a:latin typeface="Lato"/>
                <a:ea typeface="Lato"/>
                <a:cs typeface="Lato"/>
                <a:sym typeface="Lato"/>
              </a:rPr>
              <a:t>Cool badges and icons</a:t>
            </a:r>
            <a:endParaRPr>
              <a:solidFill>
                <a:schemeClr val="dk1"/>
              </a:solidFill>
              <a:latin typeface="Lato"/>
              <a:ea typeface="Lato"/>
              <a:cs typeface="Lato"/>
              <a:sym typeface="Lato"/>
            </a:endParaRPr>
          </a:p>
        </p:txBody>
      </p:sp>
      <p:pic>
        <p:nvPicPr>
          <p:cNvPr id="75" name="Google Shape;75;p15"/>
          <p:cNvPicPr preferRelativeResize="0"/>
          <p:nvPr/>
        </p:nvPicPr>
        <p:blipFill>
          <a:blip r:embed="rId3">
            <a:alphaModFix/>
          </a:blip>
          <a:stretch>
            <a:fillRect/>
          </a:stretch>
        </p:blipFill>
        <p:spPr>
          <a:xfrm>
            <a:off x="7956399" y="3691374"/>
            <a:ext cx="875899" cy="875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Lato"/>
                <a:ea typeface="Lato"/>
                <a:cs typeface="Lato"/>
                <a:sym typeface="Lato"/>
              </a:rPr>
              <a:t>Project Architecture</a:t>
            </a:r>
            <a:endParaRPr b="1">
              <a:latin typeface="Lato"/>
              <a:ea typeface="Lato"/>
              <a:cs typeface="Lato"/>
              <a:sym typeface="Lato"/>
            </a:endParaRPr>
          </a:p>
        </p:txBody>
      </p:sp>
      <p:pic>
        <p:nvPicPr>
          <p:cNvPr id="81" name="Google Shape;81;p16"/>
          <p:cNvPicPr preferRelativeResize="0"/>
          <p:nvPr/>
        </p:nvPicPr>
        <p:blipFill>
          <a:blip r:embed="rId3">
            <a:alphaModFix/>
          </a:blip>
          <a:stretch>
            <a:fillRect/>
          </a:stretch>
        </p:blipFill>
        <p:spPr>
          <a:xfrm>
            <a:off x="1085425" y="1103275"/>
            <a:ext cx="6973149"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Lato"/>
                <a:ea typeface="Lato"/>
                <a:cs typeface="Lato"/>
                <a:sym typeface="Lato"/>
              </a:rPr>
              <a:t>Project Architecture</a:t>
            </a:r>
            <a:endParaRPr b="1">
              <a:latin typeface="Lato"/>
              <a:ea typeface="Lato"/>
              <a:cs typeface="Lato"/>
              <a:sym typeface="Lato"/>
            </a:endParaRPr>
          </a:p>
        </p:txBody>
      </p:sp>
      <p:pic>
        <p:nvPicPr>
          <p:cNvPr id="87" name="Google Shape;87;p17"/>
          <p:cNvPicPr preferRelativeResize="0"/>
          <p:nvPr/>
        </p:nvPicPr>
        <p:blipFill>
          <a:blip r:embed="rId3">
            <a:alphaModFix/>
          </a:blip>
          <a:stretch>
            <a:fillRect/>
          </a:stretch>
        </p:blipFill>
        <p:spPr>
          <a:xfrm>
            <a:off x="1060525" y="1103250"/>
            <a:ext cx="7022937" cy="3820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Lato"/>
                <a:ea typeface="Lato"/>
                <a:cs typeface="Lato"/>
                <a:sym typeface="Lato"/>
              </a:rPr>
              <a:t>Screenshots</a:t>
            </a:r>
            <a:endParaRPr b="1">
              <a:latin typeface="Lato"/>
              <a:ea typeface="Lato"/>
              <a:cs typeface="Lato"/>
              <a:sym typeface="Lato"/>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 name="Google Shape;94;p18"/>
          <p:cNvPicPr preferRelativeResize="0"/>
          <p:nvPr/>
        </p:nvPicPr>
        <p:blipFill>
          <a:blip r:embed="rId3">
            <a:alphaModFix/>
          </a:blip>
          <a:stretch>
            <a:fillRect/>
          </a:stretch>
        </p:blipFill>
        <p:spPr>
          <a:xfrm>
            <a:off x="1750625" y="1142463"/>
            <a:ext cx="1438926" cy="3118454"/>
          </a:xfrm>
          <a:prstGeom prst="rect">
            <a:avLst/>
          </a:prstGeom>
          <a:noFill/>
          <a:ln>
            <a:noFill/>
          </a:ln>
        </p:spPr>
      </p:pic>
      <p:pic>
        <p:nvPicPr>
          <p:cNvPr id="95" name="Google Shape;95;p18"/>
          <p:cNvPicPr preferRelativeResize="0"/>
          <p:nvPr/>
        </p:nvPicPr>
        <p:blipFill>
          <a:blip r:embed="rId4">
            <a:alphaModFix/>
          </a:blip>
          <a:stretch>
            <a:fillRect/>
          </a:stretch>
        </p:blipFill>
        <p:spPr>
          <a:xfrm>
            <a:off x="311700" y="1142486"/>
            <a:ext cx="1438926" cy="3118449"/>
          </a:xfrm>
          <a:prstGeom prst="rect">
            <a:avLst/>
          </a:prstGeom>
          <a:noFill/>
          <a:ln>
            <a:noFill/>
          </a:ln>
          <a:effectLst>
            <a:outerShdw blurRad="57150" rotWithShape="0" algn="bl" dir="5400000" dist="19050">
              <a:srgbClr val="000000">
                <a:alpha val="50000"/>
              </a:srgbClr>
            </a:outerShdw>
          </a:effectLst>
        </p:spPr>
      </p:pic>
      <p:pic>
        <p:nvPicPr>
          <p:cNvPr id="96" name="Google Shape;96;p18"/>
          <p:cNvPicPr preferRelativeResize="0"/>
          <p:nvPr/>
        </p:nvPicPr>
        <p:blipFill>
          <a:blip r:embed="rId5">
            <a:alphaModFix/>
          </a:blip>
          <a:stretch>
            <a:fillRect/>
          </a:stretch>
        </p:blipFill>
        <p:spPr>
          <a:xfrm>
            <a:off x="3189550" y="1142485"/>
            <a:ext cx="1438926" cy="3118423"/>
          </a:xfrm>
          <a:prstGeom prst="rect">
            <a:avLst/>
          </a:prstGeom>
          <a:noFill/>
          <a:ln>
            <a:noFill/>
          </a:ln>
          <a:effectLst>
            <a:outerShdw blurRad="57150" rotWithShape="0" algn="bl" dir="5400000" dist="19050">
              <a:srgbClr val="000000">
                <a:alpha val="50000"/>
              </a:srgbClr>
            </a:outerShdw>
          </a:effectLst>
        </p:spPr>
      </p:pic>
      <p:pic>
        <p:nvPicPr>
          <p:cNvPr id="97" name="Google Shape;97;p18"/>
          <p:cNvPicPr preferRelativeResize="0"/>
          <p:nvPr/>
        </p:nvPicPr>
        <p:blipFill>
          <a:blip r:embed="rId6">
            <a:alphaModFix/>
          </a:blip>
          <a:stretch>
            <a:fillRect/>
          </a:stretch>
        </p:blipFill>
        <p:spPr>
          <a:xfrm>
            <a:off x="4572000" y="1142477"/>
            <a:ext cx="1438926" cy="3118423"/>
          </a:xfrm>
          <a:prstGeom prst="rect">
            <a:avLst/>
          </a:prstGeom>
          <a:noFill/>
          <a:ln>
            <a:noFill/>
          </a:ln>
        </p:spPr>
      </p:pic>
      <p:pic>
        <p:nvPicPr>
          <p:cNvPr id="98" name="Google Shape;98;p18"/>
          <p:cNvPicPr preferRelativeResize="0"/>
          <p:nvPr/>
        </p:nvPicPr>
        <p:blipFill>
          <a:blip r:embed="rId7">
            <a:alphaModFix/>
          </a:blip>
          <a:stretch>
            <a:fillRect/>
          </a:stretch>
        </p:blipFill>
        <p:spPr>
          <a:xfrm>
            <a:off x="6010925" y="1142475"/>
            <a:ext cx="1438926" cy="3118423"/>
          </a:xfrm>
          <a:prstGeom prst="rect">
            <a:avLst/>
          </a:prstGeom>
          <a:noFill/>
          <a:ln>
            <a:noFill/>
          </a:ln>
          <a:effectLst>
            <a:outerShdw blurRad="57150" rotWithShape="0" algn="bl" dir="5400000" dist="19050">
              <a:srgbClr val="000000">
                <a:alpha val="50000"/>
              </a:srgbClr>
            </a:outerShdw>
          </a:effectLst>
        </p:spPr>
      </p:pic>
      <p:pic>
        <p:nvPicPr>
          <p:cNvPr id="99" name="Google Shape;99;p18"/>
          <p:cNvPicPr preferRelativeResize="0"/>
          <p:nvPr/>
        </p:nvPicPr>
        <p:blipFill>
          <a:blip r:embed="rId8">
            <a:alphaModFix/>
          </a:blip>
          <a:stretch>
            <a:fillRect/>
          </a:stretch>
        </p:blipFill>
        <p:spPr>
          <a:xfrm>
            <a:off x="7449850" y="1142475"/>
            <a:ext cx="1438926" cy="311840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ctrTitle"/>
          </p:nvPr>
        </p:nvSpPr>
        <p:spPr>
          <a:xfrm>
            <a:off x="3809975" y="816825"/>
            <a:ext cx="5596500" cy="96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Lato"/>
                <a:ea typeface="Lato"/>
                <a:cs typeface="Lato"/>
                <a:sym typeface="Lato"/>
              </a:rPr>
              <a:t>Thank you! 😎👍</a:t>
            </a:r>
            <a:endParaRPr b="1">
              <a:latin typeface="Lato"/>
              <a:ea typeface="Lato"/>
              <a:cs typeface="Lato"/>
              <a:sym typeface="Lato"/>
            </a:endParaRPr>
          </a:p>
        </p:txBody>
      </p:sp>
      <p:pic>
        <p:nvPicPr>
          <p:cNvPr id="105" name="Google Shape;105;p19"/>
          <p:cNvPicPr preferRelativeResize="0"/>
          <p:nvPr/>
        </p:nvPicPr>
        <p:blipFill>
          <a:blip r:embed="rId3">
            <a:alphaModFix/>
          </a:blip>
          <a:stretch>
            <a:fillRect/>
          </a:stretch>
        </p:blipFill>
        <p:spPr>
          <a:xfrm>
            <a:off x="465174" y="816824"/>
            <a:ext cx="3509801" cy="3509850"/>
          </a:xfrm>
          <a:prstGeom prst="rect">
            <a:avLst/>
          </a:prstGeom>
          <a:noFill/>
          <a:ln>
            <a:noFill/>
          </a:ln>
        </p:spPr>
      </p:pic>
      <p:pic>
        <p:nvPicPr>
          <p:cNvPr id="106" name="Google Shape;106;p19"/>
          <p:cNvPicPr preferRelativeResize="0"/>
          <p:nvPr/>
        </p:nvPicPr>
        <p:blipFill>
          <a:blip r:embed="rId4">
            <a:alphaModFix/>
          </a:blip>
          <a:stretch>
            <a:fillRect/>
          </a:stretch>
        </p:blipFill>
        <p:spPr>
          <a:xfrm>
            <a:off x="4572000" y="2092750"/>
            <a:ext cx="3965565" cy="2233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